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67" r:id="rId2"/>
    <p:sldId id="1995" r:id="rId3"/>
    <p:sldId id="1996" r:id="rId4"/>
    <p:sldId id="1997" r:id="rId5"/>
    <p:sldId id="199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482. HUIHPI A VEN MATENG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Till the Storm Passes By</a:t>
            </a:r>
          </a:p>
          <a:p>
            <a:r>
              <a:rPr lang="en-US" sz="1500" dirty="0"/>
              <a:t>Isa. 25:4</a:t>
            </a:r>
          </a:p>
          <a:p>
            <a:r>
              <a:rPr lang="en-US" sz="1500" dirty="0" err="1"/>
              <a:t>Mosie</a:t>
            </a:r>
            <a:r>
              <a:rPr lang="en-US" sz="1500" dirty="0"/>
              <a:t> Lister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8826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buzel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16213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2466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1495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Hahkat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Satan’n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A’ih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9363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51535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20207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212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482. HUIHPI A VEN MATENG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4</cp:revision>
  <dcterms:created xsi:type="dcterms:W3CDTF">2018-12-14T14:08:08Z</dcterms:created>
  <dcterms:modified xsi:type="dcterms:W3CDTF">2018-12-15T08:13:29Z</dcterms:modified>
</cp:coreProperties>
</file>